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679CE-DBFA-49B7-B422-A4CFF5E50C66}" v="5" dt="2026-01-13T09:49:38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Collin" userId="92244f4b-85fe-43fa-ab74-4bfae03eefa7" providerId="ADAL" clId="{3CB9B15C-F345-4A27-A4D0-CBC450E1ED96}"/>
    <pc:docChg chg="custSel addSld delSld modSld">
      <pc:chgData name="Philip Collin" userId="92244f4b-85fe-43fa-ab74-4bfae03eefa7" providerId="ADAL" clId="{3CB9B15C-F345-4A27-A4D0-CBC450E1ED96}" dt="2026-01-13T09:49:59.642" v="18" actId="14100"/>
      <pc:docMkLst>
        <pc:docMk/>
      </pc:docMkLst>
      <pc:sldChg chg="addSp modSp modAnim">
        <pc:chgData name="Philip Collin" userId="92244f4b-85fe-43fa-ab74-4bfae03eefa7" providerId="ADAL" clId="{3CB9B15C-F345-4A27-A4D0-CBC450E1ED96}" dt="2026-01-13T09:49:19.302" v="10"/>
        <pc:sldMkLst>
          <pc:docMk/>
          <pc:sldMk cId="4094926808" sldId="258"/>
        </pc:sldMkLst>
        <pc:picChg chg="add mod">
          <ac:chgData name="Philip Collin" userId="92244f4b-85fe-43fa-ab74-4bfae03eefa7" providerId="ADAL" clId="{3CB9B15C-F345-4A27-A4D0-CBC450E1ED96}" dt="2026-01-13T09:49:19.302" v="10"/>
          <ac:picMkLst>
            <pc:docMk/>
            <pc:sldMk cId="4094926808" sldId="258"/>
            <ac:picMk id="2" creationId="{4DADCD66-5EE4-BCE0-E71E-98635B424203}"/>
          </ac:picMkLst>
        </pc:picChg>
      </pc:sldChg>
      <pc:sldChg chg="addSp delSp modSp new del mod modAnim">
        <pc:chgData name="Philip Collin" userId="92244f4b-85fe-43fa-ab74-4bfae03eefa7" providerId="ADAL" clId="{3CB9B15C-F345-4A27-A4D0-CBC450E1ED96}" dt="2026-01-13T09:48:44.825" v="7" actId="47"/>
        <pc:sldMkLst>
          <pc:docMk/>
          <pc:sldMk cId="888231654" sldId="260"/>
        </pc:sldMkLst>
        <pc:spChg chg="del">
          <ac:chgData name="Philip Collin" userId="92244f4b-85fe-43fa-ab74-4bfae03eefa7" providerId="ADAL" clId="{3CB9B15C-F345-4A27-A4D0-CBC450E1ED96}" dt="2026-01-13T09:40:45.025" v="1"/>
          <ac:spMkLst>
            <pc:docMk/>
            <pc:sldMk cId="888231654" sldId="260"/>
            <ac:spMk id="3" creationId="{F13B136F-FC0D-F2EE-751C-DAFC09552B3A}"/>
          </ac:spMkLst>
        </pc:spChg>
        <pc:picChg chg="add mod">
          <ac:chgData name="Philip Collin" userId="92244f4b-85fe-43fa-ab74-4bfae03eefa7" providerId="ADAL" clId="{3CB9B15C-F345-4A27-A4D0-CBC450E1ED96}" dt="2026-01-13T09:41:00.809" v="6" actId="14100"/>
          <ac:picMkLst>
            <pc:docMk/>
            <pc:sldMk cId="888231654" sldId="260"/>
            <ac:picMk id="4" creationId="{D2A89DFA-A067-D8E9-B231-3D0E891F6DCA}"/>
          </ac:picMkLst>
        </pc:picChg>
      </pc:sldChg>
      <pc:sldChg chg="addSp delSp modSp new mod modAnim">
        <pc:chgData name="Philip Collin" userId="92244f4b-85fe-43fa-ab74-4bfae03eefa7" providerId="ADAL" clId="{3CB9B15C-F345-4A27-A4D0-CBC450E1ED96}" dt="2026-01-13T09:49:59.642" v="18" actId="14100"/>
        <pc:sldMkLst>
          <pc:docMk/>
          <pc:sldMk cId="2415847394" sldId="260"/>
        </pc:sldMkLst>
        <pc:spChg chg="mod">
          <ac:chgData name="Philip Collin" userId="92244f4b-85fe-43fa-ab74-4bfae03eefa7" providerId="ADAL" clId="{3CB9B15C-F345-4A27-A4D0-CBC450E1ED96}" dt="2026-01-13T09:49:39.062" v="13" actId="27636"/>
          <ac:spMkLst>
            <pc:docMk/>
            <pc:sldMk cId="2415847394" sldId="260"/>
            <ac:spMk id="2" creationId="{DFD4C855-AB34-0136-6027-4F483D5E2F83}"/>
          </ac:spMkLst>
        </pc:spChg>
        <pc:spChg chg="del">
          <ac:chgData name="Philip Collin" userId="92244f4b-85fe-43fa-ab74-4bfae03eefa7" providerId="ADAL" clId="{3CB9B15C-F345-4A27-A4D0-CBC450E1ED96}" dt="2026-01-13T09:49:31.127" v="11"/>
          <ac:spMkLst>
            <pc:docMk/>
            <pc:sldMk cId="2415847394" sldId="260"/>
            <ac:spMk id="3" creationId="{1FB44ADF-EBD0-FFAC-3DAE-0193ED8203FC}"/>
          </ac:spMkLst>
        </pc:spChg>
        <pc:picChg chg="add mod">
          <ac:chgData name="Philip Collin" userId="92244f4b-85fe-43fa-ab74-4bfae03eefa7" providerId="ADAL" clId="{3CB9B15C-F345-4A27-A4D0-CBC450E1ED96}" dt="2026-01-13T09:49:59.642" v="18" actId="14100"/>
          <ac:picMkLst>
            <pc:docMk/>
            <pc:sldMk cId="2415847394" sldId="260"/>
            <ac:picMk id="4" creationId="{0C84AF59-146D-645B-7A94-7F792052339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AEF7-D2C2-F106-6973-409D861D4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39F1A-DFE3-FC48-EDA0-9E1BC4A2B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80815-7F3E-61F1-F70E-DD557D2D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BD94B-0952-0097-B1C4-44617A9C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F6410-FC7E-E7BF-D53B-21D5FC3A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5F6E-549E-A4F7-ABD9-D54EA33D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D7348-F830-EDC6-F12A-8B0B97E67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F4947-74B7-25A6-9F8B-78925EE5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317F4-BA5C-BDC3-C9E3-8B971E0D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7CC5D-4EC1-1423-14E6-E529FAD0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6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49D69B-884F-09E8-5A3A-5ECFCE562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71C0B-E3C2-17BA-991C-5A5775720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BA587-DC9A-E0A5-0AD3-311060D2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FF66F-A405-7443-F47D-9AAA60DB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BBFD5-6A8D-8312-8378-87F82BC0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2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86E5-F4BA-854A-ACF7-E2AF82C4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C912-3F9D-4A26-A7D4-765681591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C7A47-A2F4-41D5-9F7E-1E20720F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71BB9-1161-CE7B-6658-770403A7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FDC4E-9A78-4703-61CA-B060C57D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0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5D3B-44A9-4FC9-3B29-A1180BA5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3636E-A0DE-8487-62C8-00677766D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EED1D-563A-59B1-2381-F1BEBC8A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A8E79-D957-6125-E4CA-4B05CE83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75C97-B0E6-3979-C152-185EFD95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1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B66A-B4A8-84D7-8F6D-67C5D8DE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0DE01-89F4-3678-A77F-ACCD73230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02711-717D-0A4D-E6BD-4BE71D912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424F0-C870-32EE-25C0-6E54BBAF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2EA48-F0E7-701D-AD03-93506788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9BDB3-64B6-E212-4483-20FF4929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6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8370-61C2-EFCA-7FCD-8257FC35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1C71F-224C-A92C-B0B5-30356F815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F0641-FF42-DCB7-6D7B-4CE7CA80D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F87F8-5BEB-6E49-695E-37EEBD62C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0822D-BB81-60EA-FF30-41357785A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585752-A4B0-D692-00A2-67D8FE1A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EF46F4-741C-F33A-CB68-1ED23E36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92E99-BBA3-8CF9-0B85-21DAB77F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6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E312-9303-844C-3E42-F1FD1B1F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05FBC-BD43-D832-C2BC-41245237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4CA3B-B1AD-5FB1-1E6C-0292DBDC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6F168-2C9B-B8BB-BC90-56F89675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77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67D1F-E5E2-472F-E1B5-F753B427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4F698-0EDC-A590-7125-DC8CE83E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BA6CA-0FD0-24A2-7924-789BBCA1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9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B9F1-81B2-C641-83DC-1FDCE3AF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B4C4D-E02C-B327-CCD3-C2C8BF99C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BBE8A-BA1C-7173-4A44-EBD67C6B7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79D1B-4BB1-D41C-D645-20705856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84010-50AC-CD3C-E13C-912F0503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DE89C-B68F-5D16-7DE5-00E79BE4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7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1B16-F833-3152-FB4E-4789D998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7FC99-F513-323D-2623-3F1C9B8A2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DE10D-4DCD-61BF-054D-D4ADE921B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984A2-1872-4983-2E50-4C7981526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87A7E-6ED8-E314-C358-89B31010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3739C-3085-D7C6-2E19-FE9C2EE7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8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11CD7-EB40-8959-7376-A33AA4D6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726D-37AA-024F-0341-C673EADA1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F7FFB-2885-4B96-8E86-3EB5F8003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26D0B0-F2A3-4881-8D8C-038D075B7926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5E475-F103-500E-4126-B7B79F31B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CC739-C877-3A60-11E0-710EA9486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8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P2q30nD7z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P2q30nD7zg?feature=oembed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F3TOhklPj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vided by Business Website">
            <a:extLst>
              <a:ext uri="{FF2B5EF4-FFF2-40B4-BE49-F238E27FC236}">
                <a16:creationId xmlns:a16="http://schemas.microsoft.com/office/drawing/2014/main" id="{D5E937C6-23CD-AD7E-E93C-DA5E36B3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7" r="1" b="1"/>
          <a:stretch>
            <a:fillRect/>
          </a:stretch>
        </p:blipFill>
        <p:spPr bwMode="auto">
          <a:xfrm>
            <a:off x="-3447" y="-1"/>
            <a:ext cx="12195447" cy="68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A8985-1206-E858-5CDE-3C8EB325C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028" y="4121944"/>
            <a:ext cx="7927785" cy="1620665"/>
          </a:xfrm>
        </p:spPr>
        <p:txBody>
          <a:bodyPr>
            <a:normAutofit/>
          </a:bodyPr>
          <a:lstStyle/>
          <a:p>
            <a:pPr algn="l"/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468D9-2EED-B772-4197-CD6E2F522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028" y="5737867"/>
            <a:ext cx="7942381" cy="618479"/>
          </a:xfrm>
        </p:spPr>
        <p:txBody>
          <a:bodyPr>
            <a:normAutofit/>
          </a:bodyPr>
          <a:lstStyle/>
          <a:p>
            <a:pPr algn="l"/>
            <a:endParaRPr lang="en-GB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0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in a church">
            <a:extLst>
              <a:ext uri="{FF2B5EF4-FFF2-40B4-BE49-F238E27FC236}">
                <a16:creationId xmlns:a16="http://schemas.microsoft.com/office/drawing/2014/main" id="{8F6B5D00-240D-1066-E15D-9CC356E0C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b="10176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1777C6-24B6-8FD4-0D49-591C79567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2" b="14398"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2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C855-AB34-0136-6027-4F483D5E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solidFill>
                  <a:srgbClr val="EEEEEE"/>
                </a:solidFill>
                <a:latin typeface="YouTube Noto"/>
              </a:rPr>
            </a:br>
            <a:br>
              <a:rPr lang="en-GB" dirty="0">
                <a:solidFill>
                  <a:srgbClr val="EEEEEE"/>
                </a:solidFill>
                <a:latin typeface="YouTube Noto"/>
              </a:rPr>
            </a:br>
            <a:r>
              <a:rPr lang="en-GB" dirty="0">
                <a:solidFill>
                  <a:srgbClr val="FFFFFF"/>
                </a:solidFill>
                <a:latin typeface="YouTube Noto"/>
                <a:hlinkClick r:id="rId3"/>
              </a:rPr>
              <a:t>Kelly in C Truro</a:t>
            </a:r>
            <a:br>
              <a:rPr lang="en-GB" dirty="0">
                <a:solidFill>
                  <a:srgbClr val="EEEEEE"/>
                </a:solidFill>
                <a:latin typeface="YouTube Noto"/>
              </a:rPr>
            </a:br>
            <a:endParaRPr lang="en-GB" dirty="0"/>
          </a:p>
        </p:txBody>
      </p:sp>
      <p:pic>
        <p:nvPicPr>
          <p:cNvPr id="4" name="Online Media 3" title="Kelly in C Truro">
            <a:hlinkClick r:id="" action="ppaction://media"/>
            <a:extLst>
              <a:ext uri="{FF2B5EF4-FFF2-40B4-BE49-F238E27FC236}">
                <a16:creationId xmlns:a16="http://schemas.microsoft.com/office/drawing/2014/main" id="{0C84AF59-146D-645B-7A94-7F792052339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9083-E9B4-976F-6E8A-BAAE3AC5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A60B-664E-769B-7645-02BAB27CD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https://www.youtube.com/watch?v=vF3TOhklPjw</a:t>
            </a:r>
            <a:r>
              <a:rPr lang="en-GB"/>
              <a:t> (22.16)</a:t>
            </a:r>
          </a:p>
        </p:txBody>
      </p:sp>
    </p:spTree>
    <p:extLst>
      <p:ext uri="{BB962C8B-B14F-4D97-AF65-F5344CB8AC3E}">
        <p14:creationId xmlns:p14="http://schemas.microsoft.com/office/powerpoint/2010/main" val="8149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</Words>
  <Application>Microsoft Office PowerPoint</Application>
  <PresentationFormat>Widescreen</PresentationFormat>
  <Paragraphs>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YouTube Noto</vt:lpstr>
      <vt:lpstr>Office Theme</vt:lpstr>
      <vt:lpstr>PowerPoint Presentation</vt:lpstr>
      <vt:lpstr>PowerPoint Presentation</vt:lpstr>
      <vt:lpstr>PowerPoint Presentation</vt:lpstr>
      <vt:lpstr>  Kelly in C Truro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 Collin</dc:creator>
  <cp:lastModifiedBy>Philip Collin</cp:lastModifiedBy>
  <cp:revision>1</cp:revision>
  <dcterms:created xsi:type="dcterms:W3CDTF">2025-11-18T09:30:38Z</dcterms:created>
  <dcterms:modified xsi:type="dcterms:W3CDTF">2026-01-13T09:50:02Z</dcterms:modified>
</cp:coreProperties>
</file>